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  <p:sldId id="260" r:id="rId7"/>
    <p:sldId id="259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33" r:id="rId74"/>
    <p:sldId id="334" r:id="rId75"/>
    <p:sldId id="336" r:id="rId76"/>
    <p:sldId id="337" r:id="rId77"/>
    <p:sldId id="346" r:id="rId78"/>
    <p:sldId id="345" r:id="rId79"/>
    <p:sldId id="344" r:id="rId80"/>
    <p:sldId id="343" r:id="rId81"/>
    <p:sldId id="342" r:id="rId82"/>
    <p:sldId id="341" r:id="rId83"/>
    <p:sldId id="340" r:id="rId84"/>
    <p:sldId id="339" r:id="rId85"/>
    <p:sldId id="338" r:id="rId86"/>
    <p:sldId id="335" r:id="rId87"/>
    <p:sldId id="332" r:id="rId88"/>
    <p:sldId id="331" r:id="rId89"/>
    <p:sldId id="329" r:id="rId90"/>
    <p:sldId id="330" r:id="rId91"/>
    <p:sldId id="328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7" r:id="rId202"/>
    <p:sldId id="458" r:id="rId203"/>
    <p:sldId id="459" r:id="rId204"/>
    <p:sldId id="460" r:id="rId205"/>
    <p:sldId id="488" r:id="rId206"/>
    <p:sldId id="489" r:id="rId207"/>
    <p:sldId id="490" r:id="rId208"/>
    <p:sldId id="491" r:id="rId20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457DC13-CD78-4D23-BBCA-9B6887EE32C9}">
          <p14:sldIdLst>
            <p14:sldId id="256"/>
            <p14:sldId id="257"/>
            <p14:sldId id="263"/>
            <p14:sldId id="261"/>
            <p14:sldId id="262"/>
            <p14:sldId id="260"/>
            <p14:sldId id="259"/>
            <p14:sldId id="258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3"/>
            <p14:sldId id="334"/>
            <p14:sldId id="336"/>
            <p14:sldId id="337"/>
            <p14:sldId id="346"/>
            <p14:sldId id="345"/>
            <p14:sldId id="344"/>
            <p14:sldId id="343"/>
            <p14:sldId id="342"/>
            <p14:sldId id="341"/>
            <p14:sldId id="340"/>
            <p14:sldId id="339"/>
            <p14:sldId id="338"/>
            <p14:sldId id="335"/>
            <p14:sldId id="332"/>
            <p14:sldId id="331"/>
            <p14:sldId id="329"/>
            <p14:sldId id="330"/>
            <p14:sldId id="328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7"/>
            <p14:sldId id="458"/>
            <p14:sldId id="459"/>
            <p14:sldId id="460"/>
            <p14:sldId id="488"/>
            <p14:sldId id="489"/>
            <p14:sldId id="490"/>
            <p14:sldId id="4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21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95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07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82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44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50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29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57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65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706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80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35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F2F51-7FD3-4F8D-8FA8-04F577A600D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AFFDF-11E9-4242-B22F-5919F86CC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74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60991" y="3244334"/>
            <a:ext cx="147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4040E034test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750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93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512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616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157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699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0927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44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844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636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362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84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324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58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330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588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531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450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095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156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409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870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2588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25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280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340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65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429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410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245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067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787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4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465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905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545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005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4882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147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963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486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074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8155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5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28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479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387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732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232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674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2199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490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584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05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77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429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01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462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98907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0908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406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042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9609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831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569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527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0796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54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43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9501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1179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333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-12954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033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296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400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8178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58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60991" y="3244334"/>
            <a:ext cx="147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4040E034test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564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4788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686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9499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2824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561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75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1201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518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97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5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023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55919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646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0317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952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5739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547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986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32821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44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33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1337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082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17762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1666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1324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59335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711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232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3561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0837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7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847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63599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5084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39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48254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565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5536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1327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682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70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301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3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4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60991" y="3244334"/>
            <a:ext cx="147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4040E034test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490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2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98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1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51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237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75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92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60991" y="3244334"/>
            <a:ext cx="147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4040E034test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30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92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931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9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6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82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44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4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60991" y="3244334"/>
            <a:ext cx="147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4040E034test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2047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66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10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90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84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14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997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55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60991" y="3244334"/>
            <a:ext cx="147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4040E034test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5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641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-12954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3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94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994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8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33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88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86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60991" y="3244334"/>
            <a:ext cx="147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4040E034test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64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649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9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19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37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61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528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20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148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60991" y="3244334"/>
            <a:ext cx="147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4040E034test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6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912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34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21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2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88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7729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30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93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504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72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00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4898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546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40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Plain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76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191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06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674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580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8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818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068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12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78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928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22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60991" y="3244334"/>
            <a:ext cx="147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4040E034test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268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336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966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335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95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2678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13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961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480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328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65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</Words>
  <Application>Microsoft Office PowerPoint</Application>
  <PresentationFormat>寬螢幕</PresentationFormat>
  <Paragraphs>11</Paragraphs>
  <Slides>208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208</vt:i4>
      </vt:variant>
    </vt:vector>
  </HeadingPairs>
  <TitlesOfParts>
    <vt:vector size="213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space</vt:lpstr>
      <vt:lpstr>PowerPoint 簡報</vt:lpstr>
      <vt:lpstr>PowerPoint 簡報</vt:lpstr>
      <vt:lpstr>Plain text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I3302</dc:creator>
  <cp:lastModifiedBy>I3302</cp:lastModifiedBy>
  <cp:revision>8</cp:revision>
  <dcterms:created xsi:type="dcterms:W3CDTF">2017-03-09T07:40:10Z</dcterms:created>
  <dcterms:modified xsi:type="dcterms:W3CDTF">2017-03-09T08:25:27Z</dcterms:modified>
</cp:coreProperties>
</file>